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4"/>
  </p:notesMasterIdLst>
  <p:sldIdLst>
    <p:sldId id="275" r:id="rId2"/>
    <p:sldId id="276" r:id="rId3"/>
    <p:sldId id="277" r:id="rId4"/>
    <p:sldId id="278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300700" cy="10299700"/>
  <p:notesSz cx="18300700" cy="10299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68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2295E-213C-42C2-AB82-5F0DFAE5BFC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2DBD9-6DD5-4F4D-B8E8-071F7C2A5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636" y="2174382"/>
            <a:ext cx="13247680" cy="5000537"/>
          </a:xfrm>
        </p:spPr>
        <p:txBody>
          <a:bodyPr anchor="b"/>
          <a:lstStyle>
            <a:lvl1pPr>
              <a:defRPr sz="1080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3636" y="7174917"/>
            <a:ext cx="13247680" cy="129372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31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7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3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90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0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38" y="7209770"/>
            <a:ext cx="13247679" cy="851157"/>
          </a:xfrm>
        </p:spPr>
        <p:txBody>
          <a:bodyPr anchor="b">
            <a:normAutofit/>
          </a:bodyPr>
          <a:lstStyle>
            <a:lvl1pPr algn="l">
              <a:defRPr sz="360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3636" y="1029970"/>
            <a:ext cx="13247680" cy="546774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2"/>
            </a:lvl1pPr>
            <a:lvl2pPr marL="686257" indent="0">
              <a:buNone/>
              <a:defRPr sz="2402"/>
            </a:lvl2pPr>
            <a:lvl3pPr marL="1372514" indent="0">
              <a:buNone/>
              <a:defRPr sz="2402"/>
            </a:lvl3pPr>
            <a:lvl4pPr marL="2058772" indent="0">
              <a:buNone/>
              <a:defRPr sz="2402"/>
            </a:lvl4pPr>
            <a:lvl5pPr marL="2745029" indent="0">
              <a:buNone/>
              <a:defRPr sz="2402"/>
            </a:lvl5pPr>
            <a:lvl6pPr marL="3431286" indent="0">
              <a:buNone/>
              <a:defRPr sz="2402"/>
            </a:lvl6pPr>
            <a:lvl7pPr marL="4117543" indent="0">
              <a:buNone/>
              <a:defRPr sz="2402"/>
            </a:lvl7pPr>
            <a:lvl8pPr marL="4803800" indent="0">
              <a:buNone/>
              <a:defRPr sz="2402"/>
            </a:lvl8pPr>
            <a:lvl9pPr marL="5490058" indent="0">
              <a:buNone/>
              <a:defRPr sz="240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37" y="8060927"/>
            <a:ext cx="13247677" cy="741482"/>
          </a:xfrm>
        </p:spPr>
        <p:txBody>
          <a:bodyPr>
            <a:normAutofit/>
          </a:bodyPr>
          <a:lstStyle>
            <a:lvl1pPr marL="0" indent="0">
              <a:buNone/>
              <a:defRPr sz="18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35" y="2174381"/>
            <a:ext cx="13247682" cy="2975469"/>
          </a:xfrm>
        </p:spPr>
        <p:txBody>
          <a:bodyPr/>
          <a:lstStyle>
            <a:lvl1pPr>
              <a:defRPr sz="7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35" y="5493174"/>
            <a:ext cx="13247682" cy="3547674"/>
          </a:xfrm>
        </p:spPr>
        <p:txBody>
          <a:bodyPr anchor="ctr">
            <a:normAutofit/>
          </a:bodyPr>
          <a:lstStyle>
            <a:lvl1pPr marL="0" indent="0">
              <a:buNone/>
              <a:defRPr sz="2702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1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843" y="2174381"/>
            <a:ext cx="12007305" cy="3489364"/>
          </a:xfrm>
        </p:spPr>
        <p:txBody>
          <a:bodyPr/>
          <a:lstStyle>
            <a:lvl1pPr>
              <a:defRPr sz="72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7612" y="5663744"/>
            <a:ext cx="10927056" cy="51389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35" y="6534042"/>
            <a:ext cx="13247682" cy="2517704"/>
          </a:xfrm>
        </p:spPr>
        <p:txBody>
          <a:bodyPr anchor="ctr">
            <a:normAutofit/>
          </a:bodyPr>
          <a:lstStyle>
            <a:lvl1pPr marL="0" indent="0">
              <a:buNone/>
              <a:defRPr sz="2702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8378" y="1458679"/>
            <a:ext cx="1203703" cy="2910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12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05454" y="3925522"/>
            <a:ext cx="1203703" cy="2910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12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6357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34" y="4692087"/>
            <a:ext cx="13247683" cy="2482831"/>
          </a:xfrm>
        </p:spPr>
        <p:txBody>
          <a:bodyPr anchor="b"/>
          <a:lstStyle>
            <a:lvl1pPr algn="l">
              <a:defRPr sz="6004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635" y="7174919"/>
            <a:ext cx="13247682" cy="1292193"/>
          </a:xfrm>
        </p:spPr>
        <p:txBody>
          <a:bodyPr anchor="t"/>
          <a:lstStyle>
            <a:lvl1pPr marL="0" indent="0" algn="l">
              <a:buNone/>
              <a:defRPr sz="3002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0080" y="2975469"/>
            <a:ext cx="4423369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9374" y="4005439"/>
            <a:ext cx="4394074" cy="5390654"/>
          </a:xfrm>
        </p:spPr>
        <p:txBody>
          <a:bodyPr anchor="t">
            <a:normAutofit/>
          </a:bodyPr>
          <a:lstStyle>
            <a:lvl1pPr marL="0" indent="0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9535" y="2975469"/>
            <a:ext cx="4407420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13693" y="4005439"/>
            <a:ext cx="4423261" cy="5390654"/>
          </a:xfrm>
        </p:spPr>
        <p:txBody>
          <a:bodyPr anchor="t">
            <a:normAutofit/>
          </a:bodyPr>
          <a:lstStyle>
            <a:lvl1pPr marL="0" indent="0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94472" y="2975469"/>
            <a:ext cx="4401224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94472" y="4005439"/>
            <a:ext cx="4401224" cy="5390654"/>
          </a:xfrm>
        </p:spPr>
        <p:txBody>
          <a:bodyPr anchor="t">
            <a:normAutofit/>
          </a:bodyPr>
          <a:lstStyle>
            <a:lvl1pPr marL="0" indent="0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93094" y="3204351"/>
            <a:ext cx="0" cy="595093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50593" y="3204351"/>
            <a:ext cx="0" cy="595766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07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374" y="6384296"/>
            <a:ext cx="4413138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9374" y="3318792"/>
            <a:ext cx="4413138" cy="22888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2"/>
            </a:lvl1pPr>
            <a:lvl2pPr marL="686257" indent="0">
              <a:buNone/>
              <a:defRPr sz="2402"/>
            </a:lvl2pPr>
            <a:lvl3pPr marL="1372514" indent="0">
              <a:buNone/>
              <a:defRPr sz="2402"/>
            </a:lvl3pPr>
            <a:lvl4pPr marL="2058772" indent="0">
              <a:buNone/>
              <a:defRPr sz="2402"/>
            </a:lvl4pPr>
            <a:lvl5pPr marL="2745029" indent="0">
              <a:buNone/>
              <a:defRPr sz="2402"/>
            </a:lvl5pPr>
            <a:lvl6pPr marL="3431286" indent="0">
              <a:buNone/>
              <a:defRPr sz="2402"/>
            </a:lvl6pPr>
            <a:lvl7pPr marL="4117543" indent="0">
              <a:buNone/>
              <a:defRPr sz="2402"/>
            </a:lvl7pPr>
            <a:lvl8pPr marL="4803800" indent="0">
              <a:buNone/>
              <a:defRPr sz="2402"/>
            </a:lvl8pPr>
            <a:lvl9pPr marL="5490058" indent="0">
              <a:buNone/>
              <a:defRPr sz="240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9374" y="7249757"/>
            <a:ext cx="4413138" cy="990004"/>
          </a:xfrm>
        </p:spPr>
        <p:txBody>
          <a:bodyPr anchor="t">
            <a:normAutofit/>
          </a:bodyPr>
          <a:lstStyle>
            <a:lvl1pPr marL="0" indent="0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8115" y="6384296"/>
            <a:ext cx="4398840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8113" y="3318792"/>
            <a:ext cx="4398840" cy="22888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2"/>
            </a:lvl1pPr>
            <a:lvl2pPr marL="686257" indent="0">
              <a:buNone/>
              <a:defRPr sz="2402"/>
            </a:lvl2pPr>
            <a:lvl3pPr marL="1372514" indent="0">
              <a:buNone/>
              <a:defRPr sz="2402"/>
            </a:lvl3pPr>
            <a:lvl4pPr marL="2058772" indent="0">
              <a:buNone/>
              <a:defRPr sz="2402"/>
            </a:lvl4pPr>
            <a:lvl5pPr marL="2745029" indent="0">
              <a:buNone/>
              <a:defRPr sz="2402"/>
            </a:lvl5pPr>
            <a:lvl6pPr marL="3431286" indent="0">
              <a:buNone/>
              <a:defRPr sz="2402"/>
            </a:lvl6pPr>
            <a:lvl7pPr marL="4117543" indent="0">
              <a:buNone/>
              <a:defRPr sz="2402"/>
            </a:lvl7pPr>
            <a:lvl8pPr marL="4803800" indent="0">
              <a:buNone/>
              <a:defRPr sz="2402"/>
            </a:lvl8pPr>
            <a:lvl9pPr marL="5490058" indent="0">
              <a:buNone/>
              <a:defRPr sz="240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6083" y="7249755"/>
            <a:ext cx="4404666" cy="990004"/>
          </a:xfrm>
        </p:spPr>
        <p:txBody>
          <a:bodyPr anchor="t">
            <a:normAutofit/>
          </a:bodyPr>
          <a:lstStyle>
            <a:lvl1pPr marL="0" indent="0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94472" y="6384296"/>
            <a:ext cx="4401224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94471" y="3318792"/>
            <a:ext cx="4401224" cy="22888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2"/>
            </a:lvl1pPr>
            <a:lvl2pPr marL="686257" indent="0">
              <a:buNone/>
              <a:defRPr sz="2402"/>
            </a:lvl2pPr>
            <a:lvl3pPr marL="1372514" indent="0">
              <a:buNone/>
              <a:defRPr sz="2402"/>
            </a:lvl3pPr>
            <a:lvl4pPr marL="2058772" indent="0">
              <a:buNone/>
              <a:defRPr sz="2402"/>
            </a:lvl4pPr>
            <a:lvl5pPr marL="2745029" indent="0">
              <a:buNone/>
              <a:defRPr sz="2402"/>
            </a:lvl5pPr>
            <a:lvl6pPr marL="3431286" indent="0">
              <a:buNone/>
              <a:defRPr sz="2402"/>
            </a:lvl6pPr>
            <a:lvl7pPr marL="4117543" indent="0">
              <a:buNone/>
              <a:defRPr sz="2402"/>
            </a:lvl7pPr>
            <a:lvl8pPr marL="4803800" indent="0">
              <a:buNone/>
              <a:defRPr sz="2402"/>
            </a:lvl8pPr>
            <a:lvl9pPr marL="5490058" indent="0">
              <a:buNone/>
              <a:defRPr sz="240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94285" y="7249752"/>
            <a:ext cx="4407054" cy="990004"/>
          </a:xfrm>
        </p:spPr>
        <p:txBody>
          <a:bodyPr anchor="t">
            <a:normAutofit/>
          </a:bodyPr>
          <a:lstStyle>
            <a:lvl1pPr marL="0" indent="0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93094" y="3204351"/>
            <a:ext cx="0" cy="595093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50593" y="3204351"/>
            <a:ext cx="0" cy="595766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2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64969" y="646117"/>
            <a:ext cx="2630727" cy="8749977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9375" y="1332765"/>
            <a:ext cx="11142456" cy="806332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4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6824" y="2361094"/>
            <a:ext cx="13807050" cy="1419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416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4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38" y="4297900"/>
            <a:ext cx="13247679" cy="2877018"/>
          </a:xfrm>
        </p:spPr>
        <p:txBody>
          <a:bodyPr anchor="b"/>
          <a:lstStyle>
            <a:lvl1pPr algn="l">
              <a:defRPr sz="6004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636" y="7174919"/>
            <a:ext cx="13247680" cy="1292193"/>
          </a:xfrm>
        </p:spPr>
        <p:txBody>
          <a:bodyPr anchor="t"/>
          <a:lstStyle>
            <a:lvl1pPr marL="0" indent="0" algn="l">
              <a:buNone/>
              <a:defRPr sz="3002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72514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3pPr>
            <a:lvl4pPr marL="2058772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4pPr>
            <a:lvl5pPr marL="2745029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5pPr>
            <a:lvl6pPr marL="3431286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6pPr>
            <a:lvl7pPr marL="4117543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7pPr>
            <a:lvl8pPr marL="4803800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8pPr>
            <a:lvl9pPr marL="5490058" indent="0">
              <a:buNone/>
              <a:defRPr sz="21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1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6118" y="3094679"/>
            <a:ext cx="6599088" cy="6301414"/>
          </a:xfrm>
        </p:spPr>
        <p:txBody>
          <a:bodyPr>
            <a:normAutofit/>
          </a:bodyPr>
          <a:lstStyle>
            <a:lvl1pPr>
              <a:defRPr sz="2702"/>
            </a:lvl1pPr>
            <a:lvl2pPr>
              <a:defRPr sz="2402"/>
            </a:lvl2pPr>
            <a:lvl3pPr>
              <a:defRPr sz="21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7630" y="3087946"/>
            <a:ext cx="6599091" cy="6308146"/>
          </a:xfrm>
        </p:spPr>
        <p:txBody>
          <a:bodyPr>
            <a:normAutofit/>
          </a:bodyPr>
          <a:lstStyle>
            <a:lvl1pPr>
              <a:defRPr sz="2702"/>
            </a:lvl1pPr>
            <a:lvl2pPr>
              <a:defRPr sz="2402"/>
            </a:lvl2pPr>
            <a:lvl3pPr>
              <a:defRPr sz="21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6119" y="2861028"/>
            <a:ext cx="6599087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6118" y="3776557"/>
            <a:ext cx="6599088" cy="5619536"/>
          </a:xfrm>
        </p:spPr>
        <p:txBody>
          <a:bodyPr>
            <a:normAutofit/>
          </a:bodyPr>
          <a:lstStyle>
            <a:lvl1pPr>
              <a:defRPr sz="2702"/>
            </a:lvl1pPr>
            <a:lvl2pPr>
              <a:defRPr sz="2402"/>
            </a:lvl2pPr>
            <a:lvl3pPr>
              <a:defRPr sz="21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7633" y="2861028"/>
            <a:ext cx="6599088" cy="865460"/>
          </a:xfrm>
        </p:spPr>
        <p:txBody>
          <a:bodyPr anchor="b">
            <a:noAutofit/>
          </a:bodyPr>
          <a:lstStyle>
            <a:lvl1pPr marL="0" indent="0">
              <a:buNone/>
              <a:defRPr sz="3602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6257" indent="0">
              <a:buNone/>
              <a:defRPr sz="3002" b="1"/>
            </a:lvl2pPr>
            <a:lvl3pPr marL="1372514" indent="0">
              <a:buNone/>
              <a:defRPr sz="2702" b="1"/>
            </a:lvl3pPr>
            <a:lvl4pPr marL="2058772" indent="0">
              <a:buNone/>
              <a:defRPr sz="2402" b="1"/>
            </a:lvl4pPr>
            <a:lvl5pPr marL="2745029" indent="0">
              <a:buNone/>
              <a:defRPr sz="2402" b="1"/>
            </a:lvl5pPr>
            <a:lvl6pPr marL="3431286" indent="0">
              <a:buNone/>
              <a:defRPr sz="2402" b="1"/>
            </a:lvl6pPr>
            <a:lvl7pPr marL="4117543" indent="0">
              <a:buNone/>
              <a:defRPr sz="2402" b="1"/>
            </a:lvl7pPr>
            <a:lvl8pPr marL="4803800" indent="0">
              <a:buNone/>
              <a:defRPr sz="2402" b="1"/>
            </a:lvl8pPr>
            <a:lvl9pPr marL="5490058" indent="0">
              <a:buNone/>
              <a:defRPr sz="240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7633" y="3776557"/>
            <a:ext cx="6599088" cy="5619536"/>
          </a:xfrm>
        </p:spPr>
        <p:txBody>
          <a:bodyPr>
            <a:normAutofit/>
          </a:bodyPr>
          <a:lstStyle>
            <a:lvl1pPr>
              <a:defRPr sz="2702"/>
            </a:lvl1pPr>
            <a:lvl2pPr>
              <a:defRPr sz="2402"/>
            </a:lvl2pPr>
            <a:lvl3pPr>
              <a:defRPr sz="21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6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5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32" y="2174381"/>
            <a:ext cx="5105139" cy="2174381"/>
          </a:xfrm>
        </p:spPr>
        <p:txBody>
          <a:bodyPr anchor="b"/>
          <a:lstStyle>
            <a:lvl1pPr algn="l">
              <a:defRPr sz="360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1909" y="2174381"/>
            <a:ext cx="7799408" cy="6866467"/>
          </a:xfrm>
        </p:spPr>
        <p:txBody>
          <a:bodyPr anchor="ctr">
            <a:normAutofit/>
          </a:bodyPr>
          <a:lstStyle>
            <a:lvl1pPr>
              <a:defRPr sz="3002"/>
            </a:lvl1pPr>
            <a:lvl2pPr>
              <a:defRPr sz="2702"/>
            </a:lvl2pPr>
            <a:lvl3pPr>
              <a:defRPr sz="2402"/>
            </a:lvl3pPr>
            <a:lvl4pPr>
              <a:defRPr sz="2101"/>
            </a:lvl4pPr>
            <a:lvl5pPr>
              <a:defRPr sz="2101"/>
            </a:lvl5pPr>
            <a:lvl6pPr>
              <a:defRPr sz="2101"/>
            </a:lvl6pPr>
            <a:lvl7pPr>
              <a:defRPr sz="2101"/>
            </a:lvl7pPr>
            <a:lvl8pPr>
              <a:defRPr sz="2101"/>
            </a:lvl8pPr>
            <a:lvl9pPr>
              <a:defRPr sz="2101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33" y="4699716"/>
            <a:ext cx="5105137" cy="4348761"/>
          </a:xfrm>
        </p:spPr>
        <p:txBody>
          <a:bodyPr/>
          <a:lstStyle>
            <a:lvl1pPr marL="0" indent="0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063" y="2784722"/>
            <a:ext cx="7644664" cy="2365128"/>
          </a:xfrm>
        </p:spPr>
        <p:txBody>
          <a:bodyPr anchor="b">
            <a:normAutofit/>
          </a:bodyPr>
          <a:lstStyle>
            <a:lvl1pPr algn="l">
              <a:defRPr sz="5404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31558" y="1716617"/>
            <a:ext cx="4803934" cy="68664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2"/>
            </a:lvl1pPr>
            <a:lvl2pPr marL="686257" indent="0">
              <a:buNone/>
              <a:defRPr sz="2402"/>
            </a:lvl2pPr>
            <a:lvl3pPr marL="1372514" indent="0">
              <a:buNone/>
              <a:defRPr sz="2402"/>
            </a:lvl3pPr>
            <a:lvl4pPr marL="2058772" indent="0">
              <a:buNone/>
              <a:defRPr sz="2402"/>
            </a:lvl4pPr>
            <a:lvl5pPr marL="2745029" indent="0">
              <a:buNone/>
              <a:defRPr sz="2402"/>
            </a:lvl5pPr>
            <a:lvl6pPr marL="3431286" indent="0">
              <a:buNone/>
              <a:defRPr sz="2402"/>
            </a:lvl6pPr>
            <a:lvl7pPr marL="4117543" indent="0">
              <a:buNone/>
              <a:defRPr sz="2402"/>
            </a:lvl7pPr>
            <a:lvl8pPr marL="4803800" indent="0">
              <a:buNone/>
              <a:defRPr sz="2402"/>
            </a:lvl8pPr>
            <a:lvl9pPr marL="5490058" indent="0">
              <a:buNone/>
              <a:defRPr sz="240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35" y="5493173"/>
            <a:ext cx="7632765" cy="2059940"/>
          </a:xfrm>
        </p:spPr>
        <p:txBody>
          <a:bodyPr>
            <a:normAutofit/>
          </a:bodyPr>
          <a:lstStyle>
            <a:lvl1pPr marL="0" indent="0">
              <a:buNone/>
              <a:defRPr sz="2101"/>
            </a:lvl1pPr>
            <a:lvl2pPr marL="686257" indent="0">
              <a:buNone/>
              <a:defRPr sz="1801"/>
            </a:lvl2pPr>
            <a:lvl3pPr marL="1372514" indent="0">
              <a:buNone/>
              <a:defRPr sz="1501"/>
            </a:lvl3pPr>
            <a:lvl4pPr marL="2058772" indent="0">
              <a:buNone/>
              <a:defRPr sz="1351"/>
            </a:lvl4pPr>
            <a:lvl5pPr marL="2745029" indent="0">
              <a:buNone/>
              <a:defRPr sz="1351"/>
            </a:lvl5pPr>
            <a:lvl6pPr marL="3431286" indent="0">
              <a:buNone/>
              <a:defRPr sz="1351"/>
            </a:lvl6pPr>
            <a:lvl7pPr marL="4117543" indent="0">
              <a:buNone/>
              <a:defRPr sz="1351"/>
            </a:lvl7pPr>
            <a:lvl8pPr marL="4803800" indent="0">
              <a:buNone/>
              <a:defRPr sz="1351"/>
            </a:lvl8pPr>
            <a:lvl9pPr marL="5490058" indent="0">
              <a:buNone/>
              <a:defRPr sz="135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0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9472"/>
            <a:ext cx="6059723" cy="6290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43877"/>
            <a:ext cx="2285204" cy="355256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22486" y="2517705"/>
            <a:ext cx="4232037" cy="423432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2007451" y="1"/>
            <a:ext cx="2406751" cy="1714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17782" y="9155289"/>
            <a:ext cx="1491636" cy="1144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67591" y="0"/>
            <a:ext cx="1029414" cy="1716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840" y="679915"/>
            <a:ext cx="14116881" cy="21033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6118" y="3083179"/>
            <a:ext cx="13429131" cy="630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43637" y="2689492"/>
            <a:ext cx="1487733" cy="45751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1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35121" y="4844042"/>
            <a:ext cx="5796840" cy="4575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1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39594" y="444142"/>
            <a:ext cx="1258172" cy="11529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3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4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686257" rtl="0" eaLnBrk="1" latinLnBrk="0" hangingPunct="1">
        <a:spcBef>
          <a:spcPct val="0"/>
        </a:spcBef>
        <a:buNone/>
        <a:defRPr sz="6304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693" indent="-514693" algn="l" defTabSz="686257" rtl="0" eaLnBrk="1" latinLnBrk="0" hangingPunct="1">
        <a:spcBef>
          <a:spcPts val="15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2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5168" indent="-428911" algn="l" defTabSz="686257" rtl="0" eaLnBrk="1" latinLnBrk="0" hangingPunct="1">
        <a:spcBef>
          <a:spcPts val="15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2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5643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2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1900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8157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61506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60672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6929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33186" indent="-343129" algn="l" defTabSz="686257" rtl="0" eaLnBrk="1" latinLnBrk="0" hangingPunct="1">
        <a:spcBef>
          <a:spcPts val="15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6257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2514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8772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5029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31286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7543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3800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90058" algn="l" defTabSz="68625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636" y="5511835"/>
            <a:ext cx="13247680" cy="16630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" y="2778"/>
            <a:ext cx="18300700" cy="102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89101" y="1943672"/>
            <a:ext cx="362585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latin typeface="Verdana"/>
                <a:cs typeface="Verdana"/>
              </a:rPr>
              <a:t>Sustainability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070302" y="3590812"/>
            <a:ext cx="5851525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81480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c 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11350" y="1243038"/>
            <a:ext cx="285178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Innovation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1671" y="4973212"/>
            <a:ext cx="1492442" cy="2875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2086" y="5432500"/>
            <a:ext cx="1207360" cy="38003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06365" y="2976063"/>
            <a:ext cx="6343015" cy="2837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71830" algn="r">
              <a:lnSpc>
                <a:spcPct val="100800"/>
              </a:lnSpc>
              <a:spcBef>
                <a:spcPts val="95"/>
              </a:spcBef>
            </a:pPr>
            <a:r>
              <a:rPr sz="305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7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210" dirty="0">
                <a:solidFill>
                  <a:srgbClr val="FFFFFF"/>
                </a:solidFill>
                <a:latin typeface="Trebuchet MS"/>
                <a:cs typeface="Trebuchet MS"/>
              </a:rPr>
              <a:t>000 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latin typeface="Trebuchet MS"/>
                <a:cs typeface="Trebuchet MS"/>
              </a:rPr>
              <a:t>R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15" dirty="0">
                <a:latin typeface="Trebuchet MS"/>
                <a:cs typeface="Trebuchet MS"/>
              </a:rPr>
              <a:t>v</a:t>
            </a:r>
            <a:r>
              <a:rPr sz="3050" spc="110" dirty="0">
                <a:latin typeface="Trebuchet MS"/>
                <a:cs typeface="Trebuchet MS"/>
              </a:rPr>
              <a:t>o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-200" dirty="0">
                <a:latin typeface="Trebuchet MS"/>
                <a:cs typeface="Trebuchet MS"/>
              </a:rPr>
              <a:t>r</a:t>
            </a:r>
            <a:r>
              <a:rPr sz="3050" spc="125" dirty="0">
                <a:latin typeface="Trebuchet MS"/>
                <a:cs typeface="Trebuchet MS"/>
              </a:rPr>
              <a:t>o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125" dirty="0">
                <a:latin typeface="Trebuchet MS"/>
                <a:cs typeface="Trebuchet MS"/>
              </a:rPr>
              <a:t>Z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55" dirty="0">
                <a:latin typeface="Trebuchet MS"/>
                <a:cs typeface="Trebuchet MS"/>
              </a:rPr>
              <a:t>p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-200" dirty="0">
                <a:latin typeface="Trebuchet MS"/>
                <a:cs typeface="Trebuchet MS"/>
              </a:rPr>
              <a:t>r</a:t>
            </a:r>
            <a:r>
              <a:rPr sz="3050" spc="125" dirty="0">
                <a:latin typeface="Trebuchet MS"/>
                <a:cs typeface="Trebuchet MS"/>
              </a:rPr>
              <a:t>o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5" name="object 15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91875">
              <a:lnSpc>
                <a:spcPct val="100000"/>
              </a:lnSpc>
              <a:spcBef>
                <a:spcPts val="100"/>
              </a:spcBef>
            </a:pPr>
            <a:r>
              <a:rPr spc="415" dirty="0"/>
              <a:t>A</a:t>
            </a:r>
            <a:r>
              <a:rPr spc="1195" dirty="0"/>
              <a:t>w</a:t>
            </a:r>
            <a:r>
              <a:rPr spc="70" dirty="0"/>
              <a:t>a</a:t>
            </a:r>
            <a:r>
              <a:rPr spc="-350" dirty="0"/>
              <a:t>r</a:t>
            </a:r>
            <a:r>
              <a:rPr spc="340" dirty="0"/>
              <a:t>d</a:t>
            </a:r>
            <a:r>
              <a:rPr spc="-300" dirty="0"/>
              <a:t>s</a:t>
            </a:r>
            <a:r>
              <a:rPr spc="-1315" dirty="0"/>
              <a:t> </a:t>
            </a:r>
            <a:r>
              <a:rPr spc="70" dirty="0"/>
              <a:t>a</a:t>
            </a:r>
            <a:r>
              <a:rPr spc="350" dirty="0"/>
              <a:t>nd</a:t>
            </a:r>
            <a:r>
              <a:rPr spc="-1315" dirty="0"/>
              <a:t> </a:t>
            </a:r>
            <a:r>
              <a:rPr spc="520" dirty="0"/>
              <a:t>R</a:t>
            </a:r>
            <a:r>
              <a:rPr spc="30" dirty="0"/>
              <a:t>e</a:t>
            </a:r>
            <a:r>
              <a:rPr spc="-60" dirty="0"/>
              <a:t>c</a:t>
            </a:r>
            <a:r>
              <a:rPr spc="204" dirty="0"/>
              <a:t>o</a:t>
            </a:r>
            <a:r>
              <a:rPr spc="140" dirty="0"/>
              <a:t>g</a:t>
            </a:r>
            <a:r>
              <a:rPr spc="-335" dirty="0"/>
              <a:t>ni</a:t>
            </a:r>
            <a:r>
              <a:rPr spc="-650" dirty="0"/>
              <a:t>t</a:t>
            </a:r>
            <a:r>
              <a:rPr spc="-1025" dirty="0"/>
              <a:t>i</a:t>
            </a:r>
            <a:r>
              <a:rPr spc="204" dirty="0"/>
              <a:t>o</a:t>
            </a:r>
            <a:r>
              <a:rPr spc="360" dirty="0"/>
              <a:t>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4091522" y="4909656"/>
            <a:ext cx="3810000" cy="690245"/>
            <a:chOff x="14091522" y="4909656"/>
            <a:chExt cx="3810000" cy="6902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1522" y="4909656"/>
              <a:ext cx="3304817" cy="2794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2261" y="5319231"/>
              <a:ext cx="2498645" cy="2802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045597" y="3590812"/>
            <a:ext cx="5876290" cy="249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260" marR="5080" indent="-163195" algn="r">
              <a:lnSpc>
                <a:spcPct val="100099"/>
              </a:lnSpc>
              <a:spcBef>
                <a:spcPts val="95"/>
              </a:spcBef>
            </a:pP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received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awards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services.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company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won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latin typeface="Trebuchet MS"/>
                <a:cs typeface="Trebuchet MS"/>
              </a:rPr>
              <a:t>G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195" dirty="0">
                <a:latin typeface="Trebuchet MS"/>
                <a:cs typeface="Trebuchet MS"/>
              </a:rPr>
              <a:t>l</a:t>
            </a:r>
            <a:r>
              <a:rPr sz="2700" spc="-50" dirty="0">
                <a:latin typeface="Trebuchet MS"/>
                <a:cs typeface="Trebuchet MS"/>
              </a:rPr>
              <a:t>d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90" dirty="0">
                <a:latin typeface="Trebuchet MS"/>
                <a:cs typeface="Trebuchet MS"/>
              </a:rPr>
              <a:t>P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95" dirty="0">
                <a:latin typeface="Trebuchet MS"/>
                <a:cs typeface="Trebuchet MS"/>
              </a:rPr>
              <a:t>c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160" dirty="0">
                <a:latin typeface="Trebuchet MS"/>
                <a:cs typeface="Trebuchet MS"/>
              </a:rPr>
              <a:t>c</a:t>
            </a:r>
            <a:r>
              <a:rPr sz="2700" spc="-10" dirty="0">
                <a:latin typeface="Trebuchet MS"/>
                <a:cs typeface="Trebuchet MS"/>
              </a:rPr>
              <a:t>k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5" dirty="0">
                <a:latin typeface="Trebuchet MS"/>
                <a:cs typeface="Trebuchet MS"/>
              </a:rPr>
              <a:t>A</a:t>
            </a:r>
            <a:r>
              <a:rPr sz="2700" dirty="0">
                <a:latin typeface="Trebuchet MS"/>
                <a:cs typeface="Trebuchet MS"/>
              </a:rPr>
              <a:t>w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85" dirty="0">
                <a:latin typeface="Trebuchet MS"/>
                <a:cs typeface="Trebuchet MS"/>
              </a:rPr>
              <a:t>r</a:t>
            </a:r>
            <a:r>
              <a:rPr sz="2700" spc="-50" dirty="0">
                <a:latin typeface="Trebuchet MS"/>
                <a:cs typeface="Trebuchet MS"/>
              </a:rPr>
              <a:t>d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9" dirty="0">
                <a:latin typeface="Trebuchet MS"/>
                <a:cs typeface="Trebuchet MS"/>
              </a:rPr>
              <a:t>J</a:t>
            </a:r>
            <a:r>
              <a:rPr sz="2700" spc="-395" dirty="0">
                <a:latin typeface="Trebuchet MS"/>
                <a:cs typeface="Trebuchet MS"/>
              </a:rPr>
              <a:t>.</a:t>
            </a:r>
            <a:r>
              <a:rPr sz="2700" spc="245" dirty="0">
                <a:latin typeface="Trebuchet MS"/>
                <a:cs typeface="Trebuchet MS"/>
              </a:rPr>
              <a:t>D</a:t>
            </a:r>
            <a:r>
              <a:rPr sz="2700" spc="-395" dirty="0">
                <a:latin typeface="Trebuchet MS"/>
                <a:cs typeface="Trebuchet MS"/>
              </a:rPr>
              <a:t>.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90" dirty="0">
                <a:latin typeface="Trebuchet MS"/>
                <a:cs typeface="Trebuchet MS"/>
              </a:rPr>
              <a:t>P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15" dirty="0">
                <a:latin typeface="Trebuchet MS"/>
                <a:cs typeface="Trebuchet MS"/>
              </a:rPr>
              <a:t>w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140" dirty="0">
                <a:latin typeface="Trebuchet MS"/>
                <a:cs typeface="Trebuchet MS"/>
              </a:rPr>
              <a:t>r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5" dirty="0">
                <a:latin typeface="Trebuchet MS"/>
                <a:cs typeface="Trebuchet MS"/>
              </a:rPr>
              <a:t>A</a:t>
            </a:r>
            <a:r>
              <a:rPr sz="2700" dirty="0">
                <a:latin typeface="Trebuchet MS"/>
                <a:cs typeface="Trebuchet MS"/>
              </a:rPr>
              <a:t>w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85" dirty="0">
                <a:latin typeface="Trebuchet MS"/>
                <a:cs typeface="Trebuchet MS"/>
              </a:rPr>
              <a:t>r</a:t>
            </a:r>
            <a:r>
              <a:rPr sz="2700" spc="-50" dirty="0">
                <a:latin typeface="Trebuchet MS"/>
                <a:cs typeface="Trebuchet MS"/>
              </a:rPr>
              <a:t>d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654279" y="2428772"/>
            <a:ext cx="496697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F</a:t>
            </a:r>
            <a:r>
              <a:rPr spc="310" dirty="0"/>
              <a:t>u</a:t>
            </a:r>
            <a:r>
              <a:rPr spc="-680" dirty="0"/>
              <a:t>t</a:t>
            </a:r>
            <a:r>
              <a:rPr spc="310" dirty="0"/>
              <a:t>u</a:t>
            </a:r>
            <a:r>
              <a:rPr spc="-350" dirty="0"/>
              <a:t>r</a:t>
            </a:r>
            <a:r>
              <a:rPr spc="30" dirty="0"/>
              <a:t>e</a:t>
            </a:r>
            <a:r>
              <a:rPr spc="-1315" dirty="0"/>
              <a:t> </a:t>
            </a:r>
            <a:r>
              <a:rPr spc="-930" dirty="0"/>
              <a:t>I</a:t>
            </a:r>
            <a:r>
              <a:rPr spc="360" dirty="0"/>
              <a:t>nn</a:t>
            </a:r>
            <a:r>
              <a:rPr spc="175" dirty="0"/>
              <a:t>o</a:t>
            </a:r>
            <a:r>
              <a:rPr spc="25" dirty="0"/>
              <a:t>v</a:t>
            </a:r>
            <a:r>
              <a:rPr spc="80" dirty="0"/>
              <a:t>a</a:t>
            </a:r>
            <a:r>
              <a:rPr spc="-650" dirty="0"/>
              <a:t>t</a:t>
            </a:r>
            <a:r>
              <a:rPr spc="-1025" dirty="0"/>
              <a:t>i</a:t>
            </a:r>
            <a:r>
              <a:rPr spc="204" dirty="0"/>
              <a:t>o</a:t>
            </a:r>
            <a:r>
              <a:rPr spc="30" dirty="0"/>
              <a:t>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91857" y="4075922"/>
            <a:ext cx="6031230" cy="249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88390" algn="r">
              <a:lnSpc>
                <a:spcPct val="100099"/>
              </a:lnSpc>
              <a:spcBef>
                <a:spcPts val="95"/>
              </a:spcBef>
            </a:pP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investing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heavily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research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future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7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technologies.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36917" y="2428772"/>
            <a:ext cx="338391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Partnerships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6025" y="5394766"/>
            <a:ext cx="1740740" cy="3583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27983" y="5805178"/>
            <a:ext cx="1392951" cy="2786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659723" y="4075922"/>
            <a:ext cx="596328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79" marR="5080" indent="-247015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c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latin typeface="Trebuchet MS"/>
                <a:cs typeface="Trebuchet MS"/>
              </a:rPr>
              <a:t>V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195" dirty="0">
                <a:latin typeface="Trebuchet MS"/>
                <a:cs typeface="Trebuchet MS"/>
              </a:rPr>
              <a:t>l</a:t>
            </a:r>
            <a:r>
              <a:rPr sz="2700" spc="-10" dirty="0">
                <a:latin typeface="Trebuchet MS"/>
                <a:cs typeface="Trebuchet MS"/>
              </a:rPr>
              <a:t>k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dirty="0">
                <a:latin typeface="Trebuchet MS"/>
                <a:cs typeface="Trebuchet MS"/>
              </a:rPr>
              <a:t>w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95" dirty="0">
                <a:latin typeface="Trebuchet MS"/>
                <a:cs typeface="Trebuchet MS"/>
              </a:rPr>
              <a:t>g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0" dirty="0">
                <a:latin typeface="Trebuchet MS"/>
                <a:cs typeface="Trebuchet MS"/>
              </a:rPr>
              <a:t>M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160" dirty="0">
                <a:latin typeface="Trebuchet MS"/>
                <a:cs typeface="Trebuchet MS"/>
              </a:rPr>
              <a:t>c</a:t>
            </a:r>
            <a:r>
              <a:rPr sz="2700" spc="-185" dirty="0">
                <a:latin typeface="Trebuchet MS"/>
                <a:cs typeface="Trebuchet MS"/>
              </a:rPr>
              <a:t>r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spc="80" dirty="0">
                <a:latin typeface="Trebuchet MS"/>
                <a:cs typeface="Trebuchet MS"/>
              </a:rPr>
              <a:t>o</a:t>
            </a:r>
            <a:r>
              <a:rPr sz="2700" spc="-80" dirty="0">
                <a:latin typeface="Trebuchet MS"/>
                <a:cs typeface="Trebuchet MS"/>
              </a:rPr>
              <a:t>f</a:t>
            </a:r>
            <a:r>
              <a:rPr sz="2700" spc="-90" dirty="0">
                <a:latin typeface="Trebuchet MS"/>
                <a:cs typeface="Trebuchet MS"/>
              </a:rPr>
              <a:t>t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17957" y="1243038"/>
            <a:ext cx="594487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F</a:t>
            </a:r>
            <a:r>
              <a:rPr spc="-1025" dirty="0"/>
              <a:t>i</a:t>
            </a:r>
            <a:r>
              <a:rPr spc="330" dirty="0"/>
              <a:t>n</a:t>
            </a:r>
            <a:r>
              <a:rPr spc="70" dirty="0"/>
              <a:t>a</a:t>
            </a:r>
            <a:r>
              <a:rPr spc="360" dirty="0"/>
              <a:t>n</a:t>
            </a:r>
            <a:r>
              <a:rPr spc="-30" dirty="0"/>
              <a:t>c</a:t>
            </a:r>
            <a:r>
              <a:rPr spc="-1025" dirty="0"/>
              <a:t>i</a:t>
            </a:r>
            <a:r>
              <a:rPr spc="80" dirty="0"/>
              <a:t>a</a:t>
            </a:r>
            <a:r>
              <a:rPr spc="-1000" dirty="0"/>
              <a:t>l</a:t>
            </a:r>
            <a:r>
              <a:rPr spc="-1315" dirty="0"/>
              <a:t> </a:t>
            </a:r>
            <a:r>
              <a:rPr spc="204" dirty="0"/>
              <a:t>P</a:t>
            </a:r>
            <a:r>
              <a:rPr spc="30" dirty="0"/>
              <a:t>e</a:t>
            </a:r>
            <a:r>
              <a:rPr spc="-275" dirty="0"/>
              <a:t>r</a:t>
            </a:r>
            <a:r>
              <a:rPr spc="-795" dirty="0"/>
              <a:t>f</a:t>
            </a:r>
            <a:r>
              <a:rPr spc="204" dirty="0"/>
              <a:t>o</a:t>
            </a:r>
            <a:r>
              <a:rPr spc="-275" dirty="0"/>
              <a:t>r</a:t>
            </a:r>
            <a:r>
              <a:rPr spc="1695" dirty="0"/>
              <a:t>m</a:t>
            </a:r>
            <a:r>
              <a:rPr spc="70" dirty="0"/>
              <a:t>a</a:t>
            </a:r>
            <a:r>
              <a:rPr spc="165" dirty="0"/>
              <a:t>n</a:t>
            </a:r>
            <a:r>
              <a:rPr spc="135" dirty="0"/>
              <a:t>c</a:t>
            </a:r>
            <a:r>
              <a:rPr spc="30" dirty="0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75272" y="2976063"/>
            <a:ext cx="6273800" cy="2370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3025" marR="5080" indent="742950" algn="r">
              <a:lnSpc>
                <a:spcPct val="100400"/>
              </a:lnSpc>
              <a:spcBef>
                <a:spcPts val="110"/>
              </a:spcBef>
            </a:pPr>
            <a:r>
              <a:rPr sz="305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ﬁnancial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recent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years. </a:t>
            </a:r>
            <a:r>
              <a:rPr sz="3050" spc="-9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30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3050" spc="5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3050" spc="165" dirty="0">
                <a:solidFill>
                  <a:srgbClr val="FFFFFF"/>
                </a:solidFill>
                <a:latin typeface="Trebuchet MS"/>
                <a:cs typeface="Trebuchet MS"/>
              </a:rPr>
              <a:t>44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3050" spc="254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7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30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3050" spc="-58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74850">
              <a:lnSpc>
                <a:spcPct val="100000"/>
              </a:lnSpc>
              <a:spcBef>
                <a:spcPts val="100"/>
              </a:spcBef>
            </a:pPr>
            <a:r>
              <a:rPr spc="475" dirty="0"/>
              <a:t>C</a:t>
            </a:r>
            <a:r>
              <a:rPr spc="340" dirty="0"/>
              <a:t>h</a:t>
            </a:r>
            <a:r>
              <a:rPr spc="80" dirty="0"/>
              <a:t>a</a:t>
            </a:r>
            <a:r>
              <a:rPr spc="-1000" dirty="0"/>
              <a:t>ll</a:t>
            </a:r>
            <a:r>
              <a:rPr spc="30" dirty="0"/>
              <a:t>e</a:t>
            </a:r>
            <a:r>
              <a:rPr spc="360" dirty="0"/>
              <a:t>n</a:t>
            </a:r>
            <a:r>
              <a:rPr spc="65" dirty="0"/>
              <a:t>g</a:t>
            </a:r>
            <a:r>
              <a:rPr spc="30" dirty="0"/>
              <a:t>e</a:t>
            </a:r>
            <a:r>
              <a:rPr spc="-300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115546" y="3590812"/>
            <a:ext cx="580644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0" algn="r">
              <a:lnSpc>
                <a:spcPct val="100000"/>
              </a:lnSpc>
              <a:spcBef>
                <a:spcPts val="100"/>
              </a:spcBef>
            </a:pP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faces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challenges,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dd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innovation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partnerships.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73813" y="2428772"/>
            <a:ext cx="464756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0" dirty="0"/>
              <a:t>C</a:t>
            </a:r>
            <a:r>
              <a:rPr spc="335" dirty="0"/>
              <a:t>u</a:t>
            </a:r>
            <a:r>
              <a:rPr spc="-300" dirty="0"/>
              <a:t>s</a:t>
            </a:r>
            <a:r>
              <a:rPr spc="-665" dirty="0"/>
              <a:t>t</a:t>
            </a:r>
            <a:r>
              <a:rPr spc="204" dirty="0"/>
              <a:t>o</a:t>
            </a:r>
            <a:r>
              <a:rPr spc="1725" dirty="0"/>
              <a:t>m</a:t>
            </a:r>
            <a:r>
              <a:rPr spc="30" dirty="0"/>
              <a:t>e</a:t>
            </a:r>
            <a:r>
              <a:rPr spc="-275" dirty="0"/>
              <a:t>r</a:t>
            </a:r>
            <a:r>
              <a:rPr spc="-1315" dirty="0"/>
              <a:t> </a:t>
            </a:r>
            <a:r>
              <a:rPr spc="95" dirty="0"/>
              <a:t>S</a:t>
            </a:r>
            <a:r>
              <a:rPr spc="30" dirty="0"/>
              <a:t>e</a:t>
            </a:r>
            <a:r>
              <a:rPr spc="-204" dirty="0"/>
              <a:t>r</a:t>
            </a:r>
            <a:r>
              <a:rPr spc="135" dirty="0"/>
              <a:t>v</a:t>
            </a:r>
            <a:r>
              <a:rPr spc="-1025" dirty="0"/>
              <a:t>i</a:t>
            </a:r>
            <a:r>
              <a:rPr spc="-60" dirty="0"/>
              <a:t>c</a:t>
            </a:r>
            <a:r>
              <a:rPr spc="30" dirty="0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61509" y="4075922"/>
            <a:ext cx="596201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4170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centers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India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63839"/>
            <a:ext cx="595503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E</a:t>
            </a:r>
            <a:r>
              <a:rPr spc="1655" dirty="0"/>
              <a:t>m</a:t>
            </a:r>
            <a:r>
              <a:rPr spc="340" dirty="0"/>
              <a:t>p</a:t>
            </a:r>
            <a:r>
              <a:rPr spc="-1000" dirty="0"/>
              <a:t>l</a:t>
            </a:r>
            <a:r>
              <a:rPr spc="155" dirty="0"/>
              <a:t>o</a:t>
            </a:r>
            <a:r>
              <a:rPr spc="40" dirty="0"/>
              <a:t>y</a:t>
            </a:r>
            <a:r>
              <a:rPr spc="30" dirty="0"/>
              <a:t>ee</a:t>
            </a:r>
            <a:r>
              <a:rPr spc="-1315" dirty="0"/>
              <a:t> </a:t>
            </a:r>
            <a:r>
              <a:rPr spc="254" dirty="0"/>
              <a:t>E</a:t>
            </a:r>
            <a:r>
              <a:rPr spc="250" dirty="0"/>
              <a:t>n</a:t>
            </a:r>
            <a:r>
              <a:rPr spc="170" dirty="0"/>
              <a:t>g</a:t>
            </a:r>
            <a:r>
              <a:rPr spc="45" dirty="0"/>
              <a:t>a</a:t>
            </a:r>
            <a:r>
              <a:rPr spc="65" dirty="0"/>
              <a:t>g</a:t>
            </a:r>
            <a:r>
              <a:rPr spc="30" dirty="0"/>
              <a:t>e</a:t>
            </a:r>
            <a:r>
              <a:rPr spc="1725" dirty="0"/>
              <a:t>m</a:t>
            </a:r>
            <a:r>
              <a:rPr spc="30" dirty="0"/>
              <a:t>e</a:t>
            </a:r>
            <a:r>
              <a:rPr spc="335" dirty="0"/>
              <a:t>n</a:t>
            </a:r>
            <a:r>
              <a:rPr spc="-650" dirty="0"/>
              <a:t>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89224" y="3016316"/>
            <a:ext cx="6696709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employees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focus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diversity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inclusion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87353" y="2428772"/>
            <a:ext cx="823404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5" dirty="0"/>
              <a:t>C</a:t>
            </a:r>
            <a:r>
              <a:rPr spc="204" dirty="0"/>
              <a:t>o</a:t>
            </a:r>
            <a:r>
              <a:rPr spc="-275" dirty="0"/>
              <a:t>r</a:t>
            </a:r>
            <a:r>
              <a:rPr spc="385" dirty="0"/>
              <a:t>p</a:t>
            </a:r>
            <a:r>
              <a:rPr spc="204" dirty="0"/>
              <a:t>o</a:t>
            </a:r>
            <a:r>
              <a:rPr spc="-375" dirty="0"/>
              <a:t>r</a:t>
            </a:r>
            <a:r>
              <a:rPr spc="80" dirty="0"/>
              <a:t>a</a:t>
            </a:r>
            <a:r>
              <a:rPr spc="-665" dirty="0"/>
              <a:t>t</a:t>
            </a:r>
            <a:r>
              <a:rPr spc="30" dirty="0"/>
              <a:t>e</a:t>
            </a:r>
            <a:r>
              <a:rPr spc="-1315" dirty="0"/>
              <a:t> </a:t>
            </a:r>
            <a:r>
              <a:rPr spc="95" dirty="0"/>
              <a:t>S</a:t>
            </a:r>
            <a:r>
              <a:rPr spc="229" dirty="0"/>
              <a:t>o</a:t>
            </a:r>
            <a:r>
              <a:rPr spc="-30" dirty="0"/>
              <a:t>c</a:t>
            </a:r>
            <a:r>
              <a:rPr spc="-1025" dirty="0"/>
              <a:t>i</a:t>
            </a:r>
            <a:r>
              <a:rPr spc="80" dirty="0"/>
              <a:t>a</a:t>
            </a:r>
            <a:r>
              <a:rPr spc="-1000" dirty="0"/>
              <a:t>l</a:t>
            </a:r>
            <a:r>
              <a:rPr spc="-1315" dirty="0"/>
              <a:t> </a:t>
            </a:r>
            <a:r>
              <a:rPr spc="520" dirty="0"/>
              <a:t>R</a:t>
            </a:r>
            <a:r>
              <a:rPr spc="30" dirty="0"/>
              <a:t>e</a:t>
            </a:r>
            <a:r>
              <a:rPr spc="-350" dirty="0"/>
              <a:t>s</a:t>
            </a:r>
            <a:r>
              <a:rPr spc="385" dirty="0"/>
              <a:t>p</a:t>
            </a:r>
            <a:r>
              <a:rPr spc="204" dirty="0"/>
              <a:t>o</a:t>
            </a:r>
            <a:r>
              <a:rPr spc="30" dirty="0"/>
              <a:t>n</a:t>
            </a:r>
            <a:r>
              <a:rPr spc="15" dirty="0"/>
              <a:t>s</a:t>
            </a:r>
            <a:r>
              <a:rPr spc="-1025" dirty="0"/>
              <a:t>i</a:t>
            </a:r>
            <a:r>
              <a:rPr spc="375" dirty="0"/>
              <a:t>b</a:t>
            </a:r>
            <a:r>
              <a:rPr spc="-1025" dirty="0"/>
              <a:t>i</a:t>
            </a:r>
            <a:r>
              <a:rPr spc="-1000" dirty="0"/>
              <a:t>l</a:t>
            </a:r>
            <a:r>
              <a:rPr spc="-1025" dirty="0"/>
              <a:t>i</a:t>
            </a:r>
            <a:r>
              <a:rPr spc="-640" dirty="0"/>
              <a:t>t</a:t>
            </a:r>
            <a:r>
              <a:rPr spc="165" dirty="0"/>
              <a:t>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23570" y="4075922"/>
            <a:ext cx="589978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510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society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implemented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several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corporate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responsibility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initiatives.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263650"/>
            <a:ext cx="26311500" cy="1431161"/>
          </a:xfrm>
        </p:spPr>
        <p:txBody>
          <a:bodyPr/>
          <a:lstStyle/>
          <a:p>
            <a:r>
              <a:rPr lang="en-US" b="1" spc="-98" dirty="0">
                <a:latin typeface="Georgia"/>
                <a:cs typeface="Georgia"/>
              </a:rPr>
              <a:t>Presented By</a:t>
            </a:r>
            <a:r>
              <a:rPr lang="en-US" b="1" spc="-98" dirty="0">
                <a:solidFill>
                  <a:schemeClr val="accent5"/>
                </a:solidFill>
                <a:latin typeface="Georgia"/>
                <a:cs typeface="Georgia"/>
              </a:rPr>
              <a:t/>
            </a:r>
            <a:br>
              <a:rPr lang="en-US" b="1" spc="-98" dirty="0">
                <a:solidFill>
                  <a:schemeClr val="accent5"/>
                </a:solidFill>
                <a:latin typeface="Georgia"/>
                <a:cs typeface="Georgia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8550" y="2863850"/>
            <a:ext cx="15163800" cy="5715000"/>
          </a:xfrm>
        </p:spPr>
        <p:txBody>
          <a:bodyPr>
            <a:normAutofit fontScale="25000" lnSpcReduction="20000"/>
          </a:bodyPr>
          <a:lstStyle/>
          <a:p>
            <a:pPr marL="447973" marR="7625" indent="-428911">
              <a:lnSpc>
                <a:spcPct val="150000"/>
              </a:lnSpc>
              <a:spcBef>
                <a:spcPts val="2312"/>
              </a:spcBef>
              <a:buFont typeface="Wingdings" panose="05000000000000000000" pitchFamily="2" charset="2"/>
              <a:buChar char="Ø"/>
            </a:pP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Team leader	</a:t>
            </a:r>
            <a:r>
              <a:rPr lang="en-US" sz="12300" b="1" dirty="0" smtClean="0">
                <a:solidFill>
                  <a:srgbClr val="FF0000"/>
                </a:solidFill>
                <a:latin typeface="Georgia"/>
                <a:cs typeface="Georgia"/>
              </a:rPr>
              <a:t>	1: </a:t>
            </a:r>
            <a:r>
              <a:rPr lang="en-US" sz="12300" b="1" dirty="0" smtClean="0">
                <a:solidFill>
                  <a:schemeClr val="bg1"/>
                </a:solidFill>
                <a:latin typeface="Georgia"/>
                <a:cs typeface="Georgia"/>
              </a:rPr>
              <a:t>KANUGAMANU LAVANYA</a:t>
            </a:r>
          </a:p>
          <a:p>
            <a:pPr marL="447973" marR="7625" indent="-428911">
              <a:lnSpc>
                <a:spcPct val="150000"/>
              </a:lnSpc>
              <a:spcBef>
                <a:spcPts val="2312"/>
              </a:spcBef>
              <a:buFont typeface="Wingdings" panose="05000000000000000000" pitchFamily="2" charset="2"/>
              <a:buChar char="Ø"/>
            </a:pPr>
            <a:r>
              <a:rPr lang="en-US" sz="12300" b="1" dirty="0" smtClean="0">
                <a:solidFill>
                  <a:srgbClr val="FF0000"/>
                </a:solidFill>
                <a:latin typeface="Georgia"/>
                <a:cs typeface="Georgia"/>
              </a:rPr>
              <a:t>Team </a:t>
            </a: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Member </a:t>
            </a:r>
            <a:r>
              <a:rPr lang="en-US" sz="12300" b="1" dirty="0" smtClean="0">
                <a:solidFill>
                  <a:srgbClr val="FF0000"/>
                </a:solidFill>
                <a:latin typeface="Georgia"/>
                <a:cs typeface="Georgia"/>
              </a:rPr>
              <a:t>	2</a:t>
            </a: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: </a:t>
            </a:r>
            <a:r>
              <a:rPr lang="en-US" sz="12300" b="1" dirty="0">
                <a:solidFill>
                  <a:schemeClr val="bg1"/>
                </a:solidFill>
                <a:latin typeface="Georgia"/>
                <a:cs typeface="Georgia"/>
              </a:rPr>
              <a:t>K.BABU</a:t>
            </a:r>
            <a:endParaRPr lang="en-US" sz="12300" b="1" dirty="0">
              <a:solidFill>
                <a:schemeClr val="bg1"/>
              </a:solidFill>
              <a:latin typeface="Georgia"/>
              <a:cs typeface="Georgia"/>
            </a:endParaRPr>
          </a:p>
          <a:p>
            <a:pPr marL="447973" marR="7625" indent="-428911">
              <a:lnSpc>
                <a:spcPct val="150000"/>
              </a:lnSpc>
              <a:spcBef>
                <a:spcPts val="2312"/>
              </a:spcBef>
              <a:buFont typeface="Wingdings" panose="05000000000000000000" pitchFamily="2" charset="2"/>
              <a:buChar char="Ø"/>
            </a:pP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Team Member </a:t>
            </a:r>
            <a:r>
              <a:rPr lang="en-US" sz="12300" b="1" dirty="0" smtClean="0">
                <a:solidFill>
                  <a:srgbClr val="FF0000"/>
                </a:solidFill>
                <a:latin typeface="Georgia"/>
                <a:cs typeface="Georgia"/>
              </a:rPr>
              <a:t>	3</a:t>
            </a: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: </a:t>
            </a:r>
            <a:r>
              <a:rPr lang="en-US" sz="12300" b="1" dirty="0">
                <a:solidFill>
                  <a:schemeClr val="bg1"/>
                </a:solidFill>
                <a:latin typeface="Georgia"/>
                <a:cs typeface="Georgia"/>
              </a:rPr>
              <a:t>K.N.BADRISH</a:t>
            </a:r>
            <a:endParaRPr lang="en-US" sz="12300" b="1" dirty="0">
              <a:solidFill>
                <a:schemeClr val="bg1"/>
              </a:solidFill>
              <a:latin typeface="Georgia"/>
              <a:cs typeface="Georgia"/>
            </a:endParaRPr>
          </a:p>
          <a:p>
            <a:pPr marL="447973" marR="7625" indent="-428911">
              <a:lnSpc>
                <a:spcPct val="150000"/>
              </a:lnSpc>
              <a:spcBef>
                <a:spcPts val="2312"/>
              </a:spcBef>
              <a:buFont typeface="Wingdings" panose="05000000000000000000" pitchFamily="2" charset="2"/>
              <a:buChar char="Ø"/>
            </a:pP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Team Member </a:t>
            </a:r>
            <a:r>
              <a:rPr lang="en-US" sz="12300" b="1" dirty="0" smtClean="0">
                <a:solidFill>
                  <a:srgbClr val="FF0000"/>
                </a:solidFill>
                <a:latin typeface="Georgia"/>
                <a:cs typeface="Georgia"/>
              </a:rPr>
              <a:t>	4</a:t>
            </a: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: </a:t>
            </a:r>
            <a:r>
              <a:rPr lang="en-US" sz="12300" b="1" dirty="0" smtClean="0">
                <a:solidFill>
                  <a:schemeClr val="bg1"/>
                </a:solidFill>
                <a:latin typeface="Georgia"/>
                <a:cs typeface="Georgia"/>
              </a:rPr>
              <a:t>KAVYA SHREE .M</a:t>
            </a:r>
            <a:endParaRPr lang="en-US" sz="12300" b="1" dirty="0">
              <a:solidFill>
                <a:schemeClr val="bg1"/>
              </a:solidFill>
              <a:latin typeface="Georgia"/>
              <a:cs typeface="Georgia"/>
            </a:endParaRPr>
          </a:p>
          <a:p>
            <a:pPr marL="447973" marR="7625" indent="-428911">
              <a:lnSpc>
                <a:spcPct val="150000"/>
              </a:lnSpc>
              <a:spcBef>
                <a:spcPts val="2312"/>
              </a:spcBef>
              <a:buFont typeface="Wingdings" panose="05000000000000000000" pitchFamily="2" charset="2"/>
              <a:buChar char="Ø"/>
            </a:pP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Team Member </a:t>
            </a:r>
            <a:r>
              <a:rPr lang="en-US" sz="12300" b="1" dirty="0" smtClean="0">
                <a:solidFill>
                  <a:srgbClr val="FF0000"/>
                </a:solidFill>
                <a:latin typeface="Georgia"/>
                <a:cs typeface="Georgia"/>
              </a:rPr>
              <a:t>	5</a:t>
            </a: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: </a:t>
            </a:r>
            <a:r>
              <a:rPr lang="en-US" sz="12300" b="1" dirty="0" smtClean="0">
                <a:solidFill>
                  <a:schemeClr val="bg1"/>
                </a:solidFill>
                <a:latin typeface="Georgia"/>
                <a:cs typeface="Georgia"/>
              </a:rPr>
              <a:t>KOPPALA HEKSHITHA REDDY</a:t>
            </a:r>
            <a:endParaRPr lang="en-US" sz="12300" b="1" dirty="0">
              <a:solidFill>
                <a:schemeClr val="bg1"/>
              </a:solidFill>
              <a:latin typeface="Georgia"/>
              <a:cs typeface="Georgia"/>
            </a:endParaRPr>
          </a:p>
          <a:p>
            <a:pPr marL="447973" marR="7625" indent="-428911">
              <a:lnSpc>
                <a:spcPct val="150000"/>
              </a:lnSpc>
              <a:spcBef>
                <a:spcPts val="2312"/>
              </a:spcBef>
              <a:buFont typeface="Wingdings" panose="05000000000000000000" pitchFamily="2" charset="2"/>
              <a:buChar char="Ø"/>
            </a:pP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Team Member </a:t>
            </a:r>
            <a:r>
              <a:rPr lang="en-US" sz="12300" b="1" dirty="0" smtClean="0">
                <a:solidFill>
                  <a:srgbClr val="FF0000"/>
                </a:solidFill>
                <a:latin typeface="Georgia"/>
                <a:cs typeface="Georgia"/>
              </a:rPr>
              <a:t>	6</a:t>
            </a:r>
            <a:r>
              <a:rPr lang="en-US" sz="12300" b="1" dirty="0">
                <a:solidFill>
                  <a:srgbClr val="FF0000"/>
                </a:solidFill>
                <a:latin typeface="Georgia"/>
                <a:cs typeface="Georgia"/>
              </a:rPr>
              <a:t>: </a:t>
            </a:r>
            <a:r>
              <a:rPr lang="en-US" sz="12300" b="1" dirty="0" smtClean="0">
                <a:solidFill>
                  <a:schemeClr val="bg1"/>
                </a:solidFill>
                <a:latin typeface="Georgia"/>
                <a:cs typeface="Georgia"/>
              </a:rPr>
              <a:t>M.TIRUMALESH</a:t>
            </a:r>
            <a:endParaRPr lang="en-US" sz="12300" b="1" dirty="0">
              <a:solidFill>
                <a:schemeClr val="bg1"/>
              </a:solidFill>
              <a:latin typeface="Georgia"/>
              <a:cs typeface="Georg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44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72392"/>
            <a:ext cx="398462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F</a:t>
            </a:r>
            <a:r>
              <a:rPr spc="310" dirty="0"/>
              <a:t>u</a:t>
            </a:r>
            <a:r>
              <a:rPr spc="-680" dirty="0"/>
              <a:t>t</a:t>
            </a:r>
            <a:r>
              <a:rPr spc="310" dirty="0"/>
              <a:t>u</a:t>
            </a:r>
            <a:r>
              <a:rPr spc="-350" dirty="0"/>
              <a:t>r</a:t>
            </a:r>
            <a:r>
              <a:rPr spc="30" dirty="0"/>
              <a:t>e</a:t>
            </a:r>
            <a:r>
              <a:rPr spc="-1315" dirty="0"/>
              <a:t> </a:t>
            </a:r>
            <a:r>
              <a:rPr spc="790" dirty="0"/>
              <a:t>O</a:t>
            </a:r>
            <a:r>
              <a:rPr spc="310" dirty="0"/>
              <a:t>u</a:t>
            </a:r>
            <a:r>
              <a:rPr spc="-650" dirty="0"/>
              <a:t>t</a:t>
            </a:r>
            <a:r>
              <a:rPr spc="-1000" dirty="0"/>
              <a:t>l</a:t>
            </a:r>
            <a:r>
              <a:rPr spc="229" dirty="0"/>
              <a:t>o</a:t>
            </a:r>
            <a:r>
              <a:rPr spc="185" dirty="0"/>
              <a:t>o</a:t>
            </a:r>
            <a:r>
              <a:rPr spc="380" dirty="0"/>
              <a:t>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655434" cy="2837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5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c 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80089" y="2246606"/>
            <a:ext cx="3239770" cy="8140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150" spc="-50" dirty="0"/>
              <a:t>Conclusion</a:t>
            </a:r>
            <a:endParaRPr sz="5150"/>
          </a:p>
        </p:txBody>
      </p:sp>
      <p:sp>
        <p:nvSpPr>
          <p:cNvPr id="11" name="object 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699"/>
              </a:lnSpc>
              <a:spcBef>
                <a:spcPts val="95"/>
              </a:spcBef>
            </a:pPr>
            <a:r>
              <a:rPr spc="-370" dirty="0"/>
              <a:t>T</a:t>
            </a:r>
            <a:r>
              <a:rPr spc="-75" dirty="0"/>
              <a:t>a</a:t>
            </a:r>
            <a:r>
              <a:rPr spc="-105" dirty="0"/>
              <a:t>t</a:t>
            </a:r>
            <a:r>
              <a:rPr spc="-75" dirty="0"/>
              <a:t>a</a:t>
            </a:r>
            <a:r>
              <a:rPr spc="-250" dirty="0"/>
              <a:t> </a:t>
            </a:r>
            <a:r>
              <a:rPr spc="515" dirty="0"/>
              <a:t>M</a:t>
            </a:r>
            <a:r>
              <a:rPr spc="130" dirty="0"/>
              <a:t>o</a:t>
            </a:r>
            <a:r>
              <a:rPr spc="-120" dirty="0"/>
              <a:t>t</a:t>
            </a:r>
            <a:r>
              <a:rPr spc="145" dirty="0"/>
              <a:t>o</a:t>
            </a:r>
            <a:r>
              <a:rPr spc="-175" dirty="0"/>
              <a:t>r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80" dirty="0"/>
              <a:t>is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250" dirty="0"/>
              <a:t> </a:t>
            </a:r>
            <a:r>
              <a:rPr spc="-245" dirty="0"/>
              <a:t>l</a:t>
            </a:r>
            <a:r>
              <a:rPr spc="-130" dirty="0"/>
              <a:t>e</a:t>
            </a:r>
            <a:r>
              <a:rPr spc="-75" dirty="0"/>
              <a:t>a</a:t>
            </a:r>
            <a:r>
              <a:rPr spc="-50" dirty="0"/>
              <a:t>d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135" dirty="0"/>
              <a:t>g</a:t>
            </a:r>
            <a:r>
              <a:rPr spc="-250" dirty="0"/>
              <a:t> </a:t>
            </a:r>
            <a:r>
              <a:rPr spc="-60" dirty="0"/>
              <a:t>I</a:t>
            </a:r>
            <a:r>
              <a:rPr spc="15" dirty="0"/>
              <a:t>n</a:t>
            </a:r>
            <a:r>
              <a:rPr spc="-50" dirty="0"/>
              <a:t>d</a:t>
            </a:r>
            <a:r>
              <a:rPr spc="-210" dirty="0"/>
              <a:t>i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60" dirty="0"/>
              <a:t>u</a:t>
            </a:r>
            <a:r>
              <a:rPr spc="-120" dirty="0"/>
              <a:t>t</a:t>
            </a:r>
            <a:r>
              <a:rPr spc="145" dirty="0"/>
              <a:t>o</a:t>
            </a:r>
            <a:r>
              <a:rPr spc="5" dirty="0"/>
              <a:t>m</a:t>
            </a:r>
            <a:r>
              <a:rPr spc="130" dirty="0"/>
              <a:t>o</a:t>
            </a:r>
            <a:r>
              <a:rPr spc="-105" dirty="0"/>
              <a:t>t</a:t>
            </a:r>
            <a:r>
              <a:rPr spc="-210" dirty="0"/>
              <a:t>i</a:t>
            </a:r>
            <a:r>
              <a:rPr spc="-15" dirty="0"/>
              <a:t>v</a:t>
            </a:r>
            <a:r>
              <a:rPr spc="-90" dirty="0"/>
              <a:t>e  </a:t>
            </a:r>
            <a:r>
              <a:rPr spc="-100" dirty="0"/>
              <a:t>manufacturer </a:t>
            </a:r>
            <a:r>
              <a:rPr spc="-70" dirty="0"/>
              <a:t>that </a:t>
            </a:r>
            <a:r>
              <a:rPr spc="-5" dirty="0"/>
              <a:t>has </a:t>
            </a:r>
            <a:r>
              <a:rPr spc="-100" dirty="0"/>
              <a:t>achieved </a:t>
            </a:r>
            <a:r>
              <a:rPr spc="-50" dirty="0"/>
              <a:t>signiﬁcant </a:t>
            </a:r>
            <a:r>
              <a:rPr spc="-75" dirty="0"/>
              <a:t>success </a:t>
            </a:r>
            <a:r>
              <a:rPr spc="-70" dirty="0"/>
              <a:t> </a:t>
            </a:r>
            <a:r>
              <a:rPr spc="-40" dirty="0"/>
              <a:t>and </a:t>
            </a:r>
            <a:r>
              <a:rPr dirty="0"/>
              <a:t>growth </a:t>
            </a:r>
            <a:r>
              <a:rPr spc="-15" dirty="0"/>
              <a:t>through </a:t>
            </a:r>
            <a:r>
              <a:rPr spc="-75" dirty="0"/>
              <a:t>innovation, </a:t>
            </a:r>
            <a:r>
              <a:rPr spc="-125" dirty="0"/>
              <a:t>sustainability, </a:t>
            </a:r>
            <a:r>
              <a:rPr spc="-40" dirty="0"/>
              <a:t>and </a:t>
            </a:r>
            <a:r>
              <a:rPr spc="-35" dirty="0"/>
              <a:t> </a:t>
            </a:r>
            <a:r>
              <a:rPr spc="-195" dirty="0"/>
              <a:t>c</a:t>
            </a:r>
            <a:r>
              <a:rPr spc="-60" dirty="0"/>
              <a:t>u</a:t>
            </a:r>
            <a:r>
              <a:rPr spc="50" dirty="0"/>
              <a:t>s</a:t>
            </a:r>
            <a:r>
              <a:rPr spc="-120" dirty="0"/>
              <a:t>t</a:t>
            </a:r>
            <a:r>
              <a:rPr spc="145" dirty="0"/>
              <a:t>o</a:t>
            </a:r>
            <a:r>
              <a:rPr spc="5" dirty="0"/>
              <a:t>m</a:t>
            </a:r>
            <a:r>
              <a:rPr spc="-130" dirty="0"/>
              <a:t>e</a:t>
            </a:r>
            <a:r>
              <a:rPr spc="-175" dirty="0"/>
              <a:t>r</a:t>
            </a:r>
            <a:r>
              <a:rPr spc="-250" dirty="0"/>
              <a:t> </a:t>
            </a:r>
            <a:r>
              <a:rPr spc="50" dirty="0"/>
              <a:t>s</a:t>
            </a:r>
            <a:r>
              <a:rPr spc="-130" dirty="0"/>
              <a:t>e</a:t>
            </a:r>
            <a:r>
              <a:rPr spc="-175" dirty="0"/>
              <a:t>r</a:t>
            </a:r>
            <a:r>
              <a:rPr spc="5" dirty="0"/>
              <a:t>v</a:t>
            </a:r>
            <a:r>
              <a:rPr spc="-210" dirty="0"/>
              <a:t>i</a:t>
            </a:r>
            <a:r>
              <a:rPr spc="-240" dirty="0"/>
              <a:t>c</a:t>
            </a:r>
            <a:r>
              <a:rPr spc="-130" dirty="0"/>
              <a:t>e</a:t>
            </a:r>
            <a:r>
              <a:rPr spc="-505" dirty="0"/>
              <a:t>.</a:t>
            </a:r>
            <a:r>
              <a:rPr spc="-310" dirty="0"/>
              <a:t> </a:t>
            </a:r>
            <a:r>
              <a:rPr spc="-110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240" dirty="0"/>
              <a:t>c</a:t>
            </a:r>
            <a:r>
              <a:rPr spc="145" dirty="0"/>
              <a:t>o</a:t>
            </a:r>
            <a:r>
              <a:rPr spc="5" dirty="0"/>
              <a:t>m</a:t>
            </a:r>
            <a:r>
              <a:rPr spc="-50" dirty="0"/>
              <a:t>p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25" dirty="0"/>
              <a:t>y</a:t>
            </a:r>
            <a:r>
              <a:rPr spc="-250" dirty="0"/>
              <a:t> </a:t>
            </a:r>
            <a:r>
              <a:rPr spc="-210" dirty="0"/>
              <a:t>i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35" dirty="0"/>
              <a:t>w</a:t>
            </a:r>
            <a:r>
              <a:rPr spc="-130" dirty="0"/>
              <a:t>e</a:t>
            </a:r>
            <a:r>
              <a:rPr spc="-245" dirty="0"/>
              <a:t>ll</a:t>
            </a:r>
            <a:r>
              <a:rPr spc="90" dirty="0"/>
              <a:t>-</a:t>
            </a:r>
            <a:r>
              <a:rPr spc="-50" dirty="0"/>
              <a:t>p</a:t>
            </a:r>
            <a:r>
              <a:rPr spc="145" dirty="0"/>
              <a:t>o</a:t>
            </a:r>
            <a:r>
              <a:rPr spc="-80" dirty="0"/>
              <a:t>si</a:t>
            </a:r>
            <a:r>
              <a:rPr spc="-105" dirty="0"/>
              <a:t>t</a:t>
            </a:r>
            <a:r>
              <a:rPr spc="-210" dirty="0"/>
              <a:t>i</a:t>
            </a:r>
            <a:r>
              <a:rPr spc="145" dirty="0"/>
              <a:t>o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-50" dirty="0"/>
              <a:t>d</a:t>
            </a:r>
            <a:r>
              <a:rPr spc="-250" dirty="0"/>
              <a:t> </a:t>
            </a:r>
            <a:r>
              <a:rPr spc="-120" dirty="0"/>
              <a:t>t</a:t>
            </a:r>
            <a:r>
              <a:rPr spc="100" dirty="0"/>
              <a:t>o  </a:t>
            </a:r>
            <a:r>
              <a:rPr spc="-114" dirty="0"/>
              <a:t>drive future </a:t>
            </a:r>
            <a:r>
              <a:rPr spc="-25" dirty="0"/>
              <a:t>innovations </a:t>
            </a:r>
            <a:r>
              <a:rPr spc="-40" dirty="0"/>
              <a:t>and </a:t>
            </a:r>
            <a:r>
              <a:rPr spc="-140" dirty="0"/>
              <a:t>capitalize </a:t>
            </a:r>
            <a:r>
              <a:rPr spc="80" dirty="0"/>
              <a:t>on </a:t>
            </a:r>
            <a:r>
              <a:rPr spc="-50" dirty="0"/>
              <a:t>emerging </a:t>
            </a:r>
            <a:r>
              <a:rPr spc="-1040" dirty="0"/>
              <a:t> </a:t>
            </a:r>
            <a:r>
              <a:rPr spc="-90" dirty="0"/>
              <a:t>opportunities.</a:t>
            </a:r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824" y="2361094"/>
            <a:ext cx="425069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150" spc="1160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9150" spc="675" dirty="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sz="9150" spc="140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9150" spc="710" dirty="0">
                <a:solidFill>
                  <a:srgbClr val="FFFFFF"/>
                </a:solidFill>
                <a:latin typeface="SimSun"/>
                <a:cs typeface="SimSun"/>
              </a:rPr>
              <a:t>nk</a:t>
            </a:r>
            <a:r>
              <a:rPr sz="9150" spc="-645" dirty="0">
                <a:solidFill>
                  <a:srgbClr val="FFFFFF"/>
                </a:solidFill>
                <a:latin typeface="SimSun"/>
                <a:cs typeface="SimSun"/>
              </a:rPr>
              <a:t>s</a:t>
            </a:r>
            <a:r>
              <a:rPr sz="9150" spc="-1530" dirty="0">
                <a:solidFill>
                  <a:srgbClr val="FFFFFF"/>
                </a:solidFill>
                <a:latin typeface="SimSun"/>
                <a:cs typeface="SimSun"/>
              </a:rPr>
              <a:t>!</a:t>
            </a:r>
            <a:endParaRPr sz="915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9403" y="4713409"/>
            <a:ext cx="4655185" cy="145034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784860" marR="5080" indent="-772795">
              <a:lnSpc>
                <a:spcPts val="5100"/>
              </a:lnSpc>
              <a:spcBef>
                <a:spcPts val="1120"/>
              </a:spcBef>
            </a:pPr>
            <a:r>
              <a:rPr sz="5100" spc="750" dirty="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sz="5100" spc="22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45" dirty="0">
                <a:solidFill>
                  <a:srgbClr val="FFFFFF"/>
                </a:solidFill>
                <a:latin typeface="SimSun"/>
                <a:cs typeface="SimSun"/>
              </a:rPr>
              <a:t>y</a:t>
            </a:r>
            <a:r>
              <a:rPr sz="5100" spc="200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340" dirty="0">
                <a:solidFill>
                  <a:srgbClr val="FFFFFF"/>
                </a:solidFill>
                <a:latin typeface="SimSun"/>
                <a:cs typeface="SimSun"/>
              </a:rPr>
              <a:t>u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370" dirty="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sz="5100" spc="-1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15" dirty="0">
                <a:solidFill>
                  <a:srgbClr val="FFFFFF"/>
                </a:solidFill>
                <a:latin typeface="SimSun"/>
                <a:cs typeface="SimSun"/>
              </a:rPr>
              <a:t>v</a:t>
            </a:r>
            <a:r>
              <a:rPr sz="5100" spc="3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7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24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5100" spc="180" dirty="0">
                <a:solidFill>
                  <a:srgbClr val="FFFFFF"/>
                </a:solidFill>
                <a:latin typeface="SimSun"/>
                <a:cs typeface="SimSun"/>
              </a:rPr>
              <a:t>y  </a:t>
            </a:r>
            <a:r>
              <a:rPr sz="5100" spc="-125" dirty="0">
                <a:solidFill>
                  <a:srgbClr val="FFFFFF"/>
                </a:solidFill>
                <a:latin typeface="SimSun"/>
                <a:cs typeface="SimSun"/>
              </a:rPr>
              <a:t>questions?</a:t>
            </a:r>
            <a:endParaRPr sz="51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7522" y="4498135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anose="04020705040A02060702" pitchFamily="82" charset="0"/>
              </a:rPr>
              <a:t>SEO OF THE TATA MOTORS </a:t>
            </a:r>
            <a:endParaRPr lang="en-US" b="1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" b="26328"/>
          <a:stretch/>
        </p:blipFill>
        <p:spPr>
          <a:xfrm>
            <a:off x="2506517" y="2345581"/>
            <a:ext cx="5521762" cy="7762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 b="20317"/>
          <a:stretch/>
        </p:blipFill>
        <p:spPr>
          <a:xfrm>
            <a:off x="10349362" y="2345581"/>
            <a:ext cx="5505987" cy="7762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0"/>
          <a:stretch/>
        </p:blipFill>
        <p:spPr>
          <a:xfrm>
            <a:off x="969840" y="682328"/>
            <a:ext cx="4299312" cy="8950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1" b="8555"/>
          <a:stretch/>
        </p:blipFill>
        <p:spPr>
          <a:xfrm>
            <a:off x="11133369" y="570730"/>
            <a:ext cx="4751144" cy="9061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 b="76"/>
          <a:stretch/>
        </p:blipFill>
        <p:spPr>
          <a:xfrm>
            <a:off x="5987742" y="554955"/>
            <a:ext cx="4427034" cy="9077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54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894177"/>
            <a:ext cx="8260080" cy="3865879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sz="7200" spc="-65" dirty="0">
                <a:solidFill>
                  <a:srgbClr val="FFFFFF"/>
                </a:solidFill>
                <a:latin typeface="Georgia"/>
                <a:cs typeface="Georgia"/>
              </a:rPr>
              <a:t>Driving</a:t>
            </a:r>
            <a:r>
              <a:rPr sz="7200" spc="-20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25" dirty="0">
                <a:solidFill>
                  <a:srgbClr val="FFFFFF"/>
                </a:solidFill>
                <a:latin typeface="Georgia"/>
                <a:cs typeface="Georgia"/>
              </a:rPr>
              <a:t>Forward:</a:t>
            </a:r>
            <a:r>
              <a:rPr sz="7200" spc="-20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125" dirty="0">
                <a:solidFill>
                  <a:srgbClr val="FFFFFF"/>
                </a:solidFill>
                <a:latin typeface="Georgia"/>
                <a:cs typeface="Georgia"/>
              </a:rPr>
              <a:t>An </a:t>
            </a:r>
            <a:r>
              <a:rPr sz="7200" spc="-17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95" dirty="0">
                <a:solidFill>
                  <a:srgbClr val="FFFFFF"/>
                </a:solidFill>
                <a:latin typeface="Georgia"/>
                <a:cs typeface="Georgia"/>
              </a:rPr>
              <a:t>Insight </a:t>
            </a:r>
            <a:r>
              <a:rPr sz="7200" spc="-25" dirty="0">
                <a:solidFill>
                  <a:srgbClr val="FFFFFF"/>
                </a:solidFill>
                <a:latin typeface="Georgia"/>
                <a:cs typeface="Georgia"/>
              </a:rPr>
              <a:t>into </a:t>
            </a:r>
            <a:r>
              <a:rPr sz="7200" spc="-10" dirty="0">
                <a:solidFill>
                  <a:srgbClr val="FFFFFF"/>
                </a:solidFill>
                <a:latin typeface="Georgia"/>
                <a:cs typeface="Georgia"/>
              </a:rPr>
              <a:t>Tata </a:t>
            </a:r>
            <a:r>
              <a:rPr sz="72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155" dirty="0">
                <a:solidFill>
                  <a:srgbClr val="FFFFFF"/>
                </a:solidFill>
                <a:latin typeface="Georgia"/>
                <a:cs typeface="Georgia"/>
              </a:rPr>
              <a:t>Motors' </a:t>
            </a:r>
            <a:r>
              <a:rPr sz="7200" spc="35" dirty="0">
                <a:solidFill>
                  <a:srgbClr val="FFFFFF"/>
                </a:solidFill>
                <a:latin typeface="Georgia"/>
                <a:cs typeface="Georgia"/>
              </a:rPr>
              <a:t>Success </a:t>
            </a:r>
            <a:r>
              <a:rPr sz="7200" spc="-5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7200" spc="-17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75" dirty="0">
                <a:solidFill>
                  <a:srgbClr val="FFFFFF"/>
                </a:solidFill>
                <a:latin typeface="Georgia"/>
                <a:cs typeface="Georgia"/>
              </a:rPr>
              <a:t>Future</a:t>
            </a:r>
            <a:r>
              <a:rPr sz="7200" spc="-1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60" dirty="0">
                <a:solidFill>
                  <a:srgbClr val="FFFFFF"/>
                </a:solidFill>
                <a:latin typeface="Georgia"/>
                <a:cs typeface="Georgia"/>
              </a:rPr>
              <a:t>Innovations</a:t>
            </a:r>
            <a:endParaRPr sz="7200" dirty="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90793" y="2428772"/>
            <a:ext cx="333057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Introduction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6" y="4183472"/>
            <a:ext cx="1771256" cy="2524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796943" y="4075922"/>
            <a:ext cx="5826125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65885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latin typeface="Trebuchet MS"/>
                <a:cs typeface="Trebuchet MS"/>
              </a:rPr>
              <a:t>T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90" dirty="0">
                <a:latin typeface="Trebuchet MS"/>
                <a:cs typeface="Trebuchet MS"/>
              </a:rPr>
              <a:t>t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380" dirty="0">
                <a:latin typeface="Trebuchet MS"/>
                <a:cs typeface="Trebuchet MS"/>
              </a:rPr>
              <a:t>M</a:t>
            </a:r>
            <a:r>
              <a:rPr sz="2700" spc="85" dirty="0">
                <a:latin typeface="Trebuchet MS"/>
                <a:cs typeface="Trebuchet MS"/>
              </a:rPr>
              <a:t>o</a:t>
            </a:r>
            <a:r>
              <a:rPr sz="2700" spc="-105" dirty="0">
                <a:latin typeface="Trebuchet MS"/>
                <a:cs typeface="Trebuchet MS"/>
              </a:rPr>
              <a:t>t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140" dirty="0">
                <a:latin typeface="Trebuchet MS"/>
                <a:cs typeface="Trebuchet MS"/>
              </a:rPr>
              <a:t>r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automotive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manufacturer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been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driving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innovation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success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70" dirty="0">
                <a:solidFill>
                  <a:srgbClr val="FFFFFF"/>
                </a:solidFill>
                <a:latin typeface="Trebuchet MS"/>
                <a:cs typeface="Trebuchet MS"/>
              </a:rPr>
              <a:t>'  </a:t>
            </a:r>
            <a:r>
              <a:rPr sz="2700" spc="-39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innovations.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938414" y="1943672"/>
            <a:ext cx="197612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latin typeface="Verdana"/>
                <a:cs typeface="Verdana"/>
              </a:rPr>
              <a:t>History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04078" y="5728806"/>
            <a:ext cx="821946" cy="27944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43054" y="3590812"/>
            <a:ext cx="597852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 algn="r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Founded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1945,</a:t>
            </a:r>
            <a:r>
              <a:rPr sz="27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grown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rich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history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innovation,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indigenous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passenger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Trebuchet MS"/>
                <a:cs typeface="Trebuchet MS"/>
              </a:rPr>
              <a:t>car,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latin typeface="Trebuchet MS"/>
                <a:cs typeface="Trebuchet MS"/>
              </a:rPr>
              <a:t>Indica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12558" y="2428772"/>
            <a:ext cx="420878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95" dirty="0"/>
              <a:t>G</a:t>
            </a:r>
            <a:r>
              <a:rPr spc="-1000" dirty="0"/>
              <a:t>l</a:t>
            </a:r>
            <a:r>
              <a:rPr spc="185" dirty="0"/>
              <a:t>o</a:t>
            </a:r>
            <a:r>
              <a:rPr spc="345" dirty="0"/>
              <a:t>b</a:t>
            </a:r>
            <a:r>
              <a:rPr spc="80" dirty="0"/>
              <a:t>a</a:t>
            </a:r>
            <a:r>
              <a:rPr spc="-1000" dirty="0"/>
              <a:t>l</a:t>
            </a:r>
            <a:r>
              <a:rPr spc="-1315" dirty="0"/>
              <a:t> </a:t>
            </a:r>
            <a:r>
              <a:rPr spc="280" dirty="0"/>
              <a:t>P</a:t>
            </a:r>
            <a:r>
              <a:rPr spc="-350" dirty="0"/>
              <a:t>r</a:t>
            </a:r>
            <a:r>
              <a:rPr spc="30" dirty="0"/>
              <a:t>e</a:t>
            </a:r>
            <a:r>
              <a:rPr spc="-300" dirty="0"/>
              <a:t>s</a:t>
            </a:r>
            <a:r>
              <a:rPr spc="30" dirty="0"/>
              <a:t>e</a:t>
            </a:r>
            <a:r>
              <a:rPr spc="360" dirty="0"/>
              <a:t>n</a:t>
            </a:r>
            <a:r>
              <a:rPr spc="-60" dirty="0"/>
              <a:t>c</a:t>
            </a:r>
            <a:r>
              <a:rPr spc="30" dirty="0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84453" y="4075922"/>
            <a:ext cx="5738495" cy="249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11250" algn="r">
              <a:lnSpc>
                <a:spcPct val="100099"/>
              </a:lnSpc>
              <a:spcBef>
                <a:spcPts val="95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700" spc="165" dirty="0">
                <a:solidFill>
                  <a:srgbClr val="FFFFFF"/>
                </a:solidFill>
                <a:latin typeface="Trebuchet MS"/>
                <a:cs typeface="Trebuchet MS"/>
              </a:rPr>
              <a:t>00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37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others.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4960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P</a:t>
            </a:r>
            <a:r>
              <a:rPr spc="-350" dirty="0"/>
              <a:t>r</a:t>
            </a:r>
            <a:r>
              <a:rPr spc="229" dirty="0"/>
              <a:t>o</a:t>
            </a:r>
            <a:r>
              <a:rPr spc="320" dirty="0"/>
              <a:t>d</a:t>
            </a:r>
            <a:r>
              <a:rPr spc="290" dirty="0"/>
              <a:t>u</a:t>
            </a:r>
            <a:r>
              <a:rPr spc="-60" dirty="0"/>
              <a:t>c</a:t>
            </a:r>
            <a:r>
              <a:rPr spc="-650" dirty="0"/>
              <a:t>t</a:t>
            </a:r>
            <a:r>
              <a:rPr spc="-1315" dirty="0"/>
              <a:t> </a:t>
            </a:r>
            <a:r>
              <a:rPr spc="204" dirty="0"/>
              <a:t>Po</a:t>
            </a:r>
            <a:r>
              <a:rPr spc="-235" dirty="0"/>
              <a:t>r</a:t>
            </a:r>
            <a:r>
              <a:rPr spc="-650" dirty="0"/>
              <a:t>t</a:t>
            </a:r>
            <a:r>
              <a:rPr spc="-795" dirty="0"/>
              <a:t>f</a:t>
            </a:r>
            <a:r>
              <a:rPr spc="185" dirty="0"/>
              <a:t>o</a:t>
            </a:r>
            <a:r>
              <a:rPr spc="-1000" dirty="0"/>
              <a:t>l</a:t>
            </a:r>
            <a:r>
              <a:rPr spc="-1025" dirty="0"/>
              <a:t>i</a:t>
            </a:r>
            <a:r>
              <a:rPr spc="204" dirty="0"/>
              <a:t>o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4133464" y="5339658"/>
            <a:ext cx="3709670" cy="338455"/>
            <a:chOff x="14133464" y="5339658"/>
            <a:chExt cx="3709670" cy="33845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3464" y="5339658"/>
              <a:ext cx="810424" cy="3378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5868" y="5346188"/>
              <a:ext cx="920563" cy="2524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9716" y="5339658"/>
              <a:ext cx="983196" cy="25901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886500" y="3590812"/>
            <a:ext cx="6035675" cy="208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7540" algn="r">
              <a:lnSpc>
                <a:spcPct val="100099"/>
              </a:lnSpc>
              <a:spcBef>
                <a:spcPts val="95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7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latin typeface="Trebuchet MS"/>
                <a:cs typeface="Trebuchet MS"/>
              </a:rPr>
              <a:t>T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95" dirty="0">
                <a:latin typeface="Trebuchet MS"/>
                <a:cs typeface="Trebuchet MS"/>
              </a:rPr>
              <a:t>g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latin typeface="Trebuchet MS"/>
                <a:cs typeface="Trebuchet MS"/>
              </a:rPr>
              <a:t>N</a:t>
            </a:r>
            <a:r>
              <a:rPr sz="2700" spc="-130" dirty="0">
                <a:latin typeface="Trebuchet MS"/>
                <a:cs typeface="Trebuchet MS"/>
              </a:rPr>
              <a:t>e</a:t>
            </a:r>
            <a:r>
              <a:rPr sz="2700" spc="-15" dirty="0">
                <a:latin typeface="Trebuchet MS"/>
                <a:cs typeface="Trebuchet MS"/>
              </a:rPr>
              <a:t>x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latin typeface="Trebuchet MS"/>
                <a:cs typeface="Trebuchet MS"/>
              </a:rPr>
              <a:t>H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40" dirty="0">
                <a:latin typeface="Trebuchet MS"/>
                <a:cs typeface="Trebuchet MS"/>
              </a:rPr>
              <a:t>rr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140" dirty="0">
                <a:latin typeface="Trebuchet MS"/>
                <a:cs typeface="Trebuchet MS"/>
              </a:rPr>
              <a:t>r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</TotalTime>
  <Words>620</Words>
  <Application>Microsoft Office PowerPoint</Application>
  <PresentationFormat>Custom</PresentationFormat>
  <Paragraphs>50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SimSun</vt:lpstr>
      <vt:lpstr>Algerian</vt:lpstr>
      <vt:lpstr>Arial</vt:lpstr>
      <vt:lpstr>Calibri</vt:lpstr>
      <vt:lpstr>Century Gothic</vt:lpstr>
      <vt:lpstr>Georgia</vt:lpstr>
      <vt:lpstr>Trebuchet MS</vt:lpstr>
      <vt:lpstr>Verdana</vt:lpstr>
      <vt:lpstr>Wingdings</vt:lpstr>
      <vt:lpstr>Wingdings 3</vt:lpstr>
      <vt:lpstr>Ion</vt:lpstr>
      <vt:lpstr>PowerPoint Presentation</vt:lpstr>
      <vt:lpstr>Presented By </vt:lpstr>
      <vt:lpstr>SEO OF THE TATA MOTORS </vt:lpstr>
      <vt:lpstr>PowerPoint Presentation</vt:lpstr>
      <vt:lpstr>PowerPoint Presentation</vt:lpstr>
      <vt:lpstr>Introduction</vt:lpstr>
      <vt:lpstr>History</vt:lpstr>
      <vt:lpstr>Global Presence</vt:lpstr>
      <vt:lpstr>Product Portfolio</vt:lpstr>
      <vt:lpstr>Sustainability</vt:lpstr>
      <vt:lpstr>Innovation</vt:lpstr>
      <vt:lpstr>Awards and Recognition</vt:lpstr>
      <vt:lpstr>Future Innovations</vt:lpstr>
      <vt:lpstr>Partnerships</vt:lpstr>
      <vt:lpstr>Financial Performance</vt:lpstr>
      <vt:lpstr>Challenges</vt:lpstr>
      <vt:lpstr>Customer Service</vt:lpstr>
      <vt:lpstr>Employee Engagement</vt:lpstr>
      <vt:lpstr>Corporate Social Responsibility</vt:lpstr>
      <vt:lpstr>Future Outlook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Windows User</cp:lastModifiedBy>
  <cp:revision>5</cp:revision>
  <dcterms:created xsi:type="dcterms:W3CDTF">2023-10-13T05:16:41Z</dcterms:created>
  <dcterms:modified xsi:type="dcterms:W3CDTF">2023-10-13T08:25:52Z</dcterms:modified>
</cp:coreProperties>
</file>